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>
        <p:scale>
          <a:sx n="76" d="100"/>
          <a:sy n="76" d="100"/>
        </p:scale>
        <p:origin x="-122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890B31-8C54-4E64-B891-00BD2D80E6B4}" type="datetimeFigureOut">
              <a:rPr lang="cs-CZ" smtClean="0"/>
              <a:t>17. 3. 2020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422AD3-3EED-4512-B280-C84BA83FA530}" type="slidenum">
              <a:rPr lang="cs-CZ" smtClean="0"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0B31-8C54-4E64-B891-00BD2D80E6B4}" type="datetimeFigureOut">
              <a:rPr lang="cs-CZ" smtClean="0"/>
              <a:t>17. 3. 2020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2AD3-3EED-4512-B280-C84BA83FA530}" type="slidenum">
              <a:rPr lang="cs-CZ" smtClean="0"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0B31-8C54-4E64-B891-00BD2D80E6B4}" type="datetimeFigureOut">
              <a:rPr lang="cs-CZ" smtClean="0"/>
              <a:t>17. 3. 2020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2AD3-3EED-4512-B280-C84BA83FA530}" type="slidenum">
              <a:rPr lang="cs-CZ" smtClean="0"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0B31-8C54-4E64-B891-00BD2D80E6B4}" type="datetimeFigureOut">
              <a:rPr lang="cs-CZ" smtClean="0"/>
              <a:t>17. 3. 2020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2AD3-3EED-4512-B280-C84BA83FA53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0B31-8C54-4E64-B891-00BD2D80E6B4}" type="datetimeFigureOut">
              <a:rPr lang="cs-CZ" smtClean="0"/>
              <a:t>17. 3. 2020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2AD3-3EED-4512-B280-C84BA83FA53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0B31-8C54-4E64-B891-00BD2D80E6B4}" type="datetimeFigureOut">
              <a:rPr lang="cs-CZ" smtClean="0"/>
              <a:t>17. 3. 2020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2AD3-3EED-4512-B280-C84BA83FA53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0B31-8C54-4E64-B891-00BD2D80E6B4}" type="datetimeFigureOut">
              <a:rPr lang="cs-CZ" smtClean="0"/>
              <a:t>17. 3. 2020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2AD3-3EED-4512-B280-C84BA83FA530}" type="slidenum">
              <a:rPr lang="cs-CZ" smtClean="0"/>
              <a:t>‹#›</a:t>
            </a:fld>
            <a:endParaRPr lang="cs-CZ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0B31-8C54-4E64-B891-00BD2D80E6B4}" type="datetimeFigureOut">
              <a:rPr lang="cs-CZ" smtClean="0"/>
              <a:t>17. 3. 2020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2AD3-3EED-4512-B280-C84BA83FA530}" type="slidenum">
              <a:rPr lang="cs-CZ" smtClean="0"/>
              <a:t>‹#›</a:t>
            </a:fld>
            <a:endParaRPr lang="cs-CZ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0B31-8C54-4E64-B891-00BD2D80E6B4}" type="datetimeFigureOut">
              <a:rPr lang="cs-CZ" smtClean="0"/>
              <a:t>17. 3. 2020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2AD3-3EED-4512-B280-C84BA83FA53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0B31-8C54-4E64-B891-00BD2D80E6B4}" type="datetimeFigureOut">
              <a:rPr lang="cs-CZ" smtClean="0"/>
              <a:t>17. 3. 2020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2AD3-3EED-4512-B280-C84BA83FA53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0B31-8C54-4E64-B891-00BD2D80E6B4}" type="datetimeFigureOut">
              <a:rPr lang="cs-CZ" smtClean="0"/>
              <a:t>17. 3. 2020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2AD3-3EED-4512-B280-C84BA83FA53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6890B31-8C54-4E64-B891-00BD2D80E6B4}" type="datetimeFigureOut">
              <a:rPr lang="cs-CZ" smtClean="0"/>
              <a:t>17. 3. 2020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5422AD3-3EED-4512-B280-C84BA83FA53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dmaturuj.cz/hudba/klasicismus-v-hudbe/" TargetMode="External"/><Relationship Id="rId2" Type="http://schemas.openxmlformats.org/officeDocument/2006/relationships/hyperlink" Target="https://cs.wikipedia.org/wiki/Klasicismus_(hudba)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feraty-seminarky.cz/klasicismus-v-hudb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7200" dirty="0">
                <a:latin typeface="Times New Roman" pitchFamily="18" charset="0"/>
                <a:cs typeface="Times New Roman" pitchFamily="18" charset="0"/>
              </a:rPr>
              <a:t>KLASICISMUS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Vytvořily: Kateřina Slabá, Tereza </a:t>
            </a:r>
            <a:r>
              <a:rPr lang="cs-CZ" dirty="0" err="1"/>
              <a:t>Tomašová</a:t>
            </a:r>
            <a:r>
              <a:rPr lang="cs-CZ" dirty="0"/>
              <a:t> a Amálie Burianová z G3- Tercie</a:t>
            </a:r>
          </a:p>
        </p:txBody>
      </p:sp>
    </p:spTree>
    <p:extLst>
      <p:ext uri="{BB962C8B-B14F-4D97-AF65-F5344CB8AC3E}">
        <p14:creationId xmlns:p14="http://schemas.microsoft.com/office/powerpoint/2010/main" val="110084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27243D8-2A2E-4AE6-AF9E-8A44F6AAD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DĚKUJEME ZA POZORNOST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6474A5E7-7604-4533-BE44-BD5AE44EB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72" y="2852936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9836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Zhruba mezi lety 1750 – 1820</a:t>
            </a:r>
          </a:p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století </a:t>
            </a:r>
          </a:p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Přehledná díla</a:t>
            </a:r>
          </a:p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Klidnější směr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VZNIK</a:t>
            </a:r>
          </a:p>
        </p:txBody>
      </p:sp>
      <p:pic>
        <p:nvPicPr>
          <p:cNvPr id="1026" name="Picture 2" descr="Zobrazit zdrojový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01008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3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Melodické, harmonické a velmi svobodné zaměření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Jejím základem je sonátová forma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Pravdivost a dramatičnost, který nejlépe reprezentuje italská a francouzská opera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71600" y="620688"/>
            <a:ext cx="7756263" cy="1054250"/>
          </a:xfrm>
        </p:spPr>
        <p:txBody>
          <a:bodyPr/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CHARAKTERISTIKA OBDOBÍ A KULTURY</a:t>
            </a:r>
          </a:p>
        </p:txBody>
      </p:sp>
      <p:pic>
        <p:nvPicPr>
          <p:cNvPr id="2050" name="Picture 2" descr="Zobrazit zdrojový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602175"/>
            <a:ext cx="1979712" cy="2490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99305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Rozvoj veřejných koncertů</a:t>
            </a:r>
          </a:p>
          <a:p>
            <a:r>
              <a:rPr lang="cs-CZ" dirty="0"/>
              <a:t>Významná popularizace symfonické hudby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CHRAKTERISTIKA HUDEBNÍHO OBDOBÍ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C44D20E-44CF-44C7-BA4F-8ED8E6C0A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829662"/>
            <a:ext cx="6286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07649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Klasicismus vytvářeli hlavně vídeňští , Italští a čeští skladatelé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Nejznámější skladatelé: Wolfgang Amadeus Mozart, Ludwig van Beethoven a Johann Christian Bach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Nejznámější čeští skladatelé: Jakub Jan Ryba  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SKLADATELÉ</a:t>
            </a:r>
          </a:p>
        </p:txBody>
      </p:sp>
      <p:pic>
        <p:nvPicPr>
          <p:cNvPr id="1026" name="Picture 2" descr="Zobrazit zdrojový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24662"/>
            <a:ext cx="1489353" cy="1726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obrazit zdrojový obr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24662"/>
            <a:ext cx="1296144" cy="1791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D0C0EE7-9D61-48F6-931E-05F6257A7E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63" y="4959018"/>
            <a:ext cx="1979712" cy="1319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8E77A59C-DD3B-4A6D-ACC0-7B2C3A54B5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196" y="4719083"/>
            <a:ext cx="1282400" cy="2011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517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99247" y="2248347"/>
            <a:ext cx="5816969" cy="3844949"/>
          </a:xfrm>
        </p:spPr>
        <p:txBody>
          <a:bodyPr>
            <a:normAutofit fontScale="62500" lnSpcReduction="20000"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1756 * </a:t>
            </a:r>
          </a:p>
          <a:p>
            <a:pPr marL="0" indent="0">
              <a:buNone/>
            </a:pP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1791 (35 let) +</a:t>
            </a:r>
          </a:p>
          <a:p>
            <a:pPr marL="0" indent="0">
              <a:buNone/>
            </a:pP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Složil 626 děl světského a duchovního charakteru</a:t>
            </a:r>
          </a:p>
          <a:p>
            <a:pPr marL="0" indent="0">
              <a:buNone/>
            </a:pP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opery, symfonie, koncertní skladby pro různé sólové nástroje, komorní hudbu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mše a chorály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WOLFGANG AMADEUS MOZART</a:t>
            </a:r>
          </a:p>
        </p:txBody>
      </p:sp>
      <p:pic>
        <p:nvPicPr>
          <p:cNvPr id="2050" name="Picture 2" descr="Zobrazit zdrojový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68960"/>
            <a:ext cx="1713790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840813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xmlns="" id="{16EDA50F-1403-442C-B602-182FBECE5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Podle života Wolfganga Amadea Mozarta je natočen film Amadeus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xmlns="" id="{BB82846D-1250-4FE9-9569-0A2422F7F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WOLFGANG AMADEUS MOZART</a:t>
            </a:r>
          </a:p>
        </p:txBody>
      </p:sp>
      <p:pic>
        <p:nvPicPr>
          <p:cNvPr id="1028" name="Picture 4" descr="Zobrazit zdrojový obrázek">
            <a:extLst>
              <a:ext uri="{FF2B5EF4-FFF2-40B4-BE49-F238E27FC236}">
                <a16:creationId xmlns:a16="http://schemas.microsoft.com/office/drawing/2014/main" xmlns="" id="{5E51B48E-468A-423F-9A9C-AA5F6EF4D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03568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1A83F6D-6977-4EAB-9F06-FDE5653BA3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08" y="2996952"/>
            <a:ext cx="3635896" cy="151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ED06F135-6437-42CD-83C3-01E0653722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644066"/>
            <a:ext cx="1771195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4492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xmlns="" id="{9C16BA18-6AB7-4984-B34C-C304B9218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Klasicismu se začala vyskytovat dramatičnost ve skladbách například italská nebo francouzská opera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Novou formou pro Klasicismus je také balet dramatického rázu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Začínají se vyvíjet operní prvky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xmlns="" id="{B4E08685-7AD7-4463-9551-070787096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HUDEBNÍ OBDOBÍ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F2467913-CF72-464B-9C71-6E06F80342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933056"/>
            <a:ext cx="2160240" cy="2027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4A509DD2-996E-4D81-9217-87F1FF581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3" y="4509120"/>
            <a:ext cx="2769557" cy="2027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59034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xmlns="" id="{47559481-34E5-42A7-BE00-08E59B866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https://cs.wikipedia.org/wiki/Klasicismus_(hudba)</a:t>
            </a:r>
            <a:endParaRPr lang="cs-CZ" dirty="0"/>
          </a:p>
          <a:p>
            <a:r>
              <a:rPr lang="cs-CZ" dirty="0">
                <a:hlinkClick r:id="rId3"/>
              </a:rPr>
              <a:t>https://www.odmaturuj.cz/hudba/klasicismus-v-hudbe/</a:t>
            </a:r>
            <a:endParaRPr lang="cs-CZ" dirty="0"/>
          </a:p>
          <a:p>
            <a:r>
              <a:rPr lang="cs-CZ" dirty="0">
                <a:hlinkClick r:id="rId4"/>
              </a:rPr>
              <a:t>http://referaty-seminarky.cz/klasicismus-v-hudbe/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xmlns="" id="{8172504F-18E2-4510-A394-D3E6ED43D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ZDROJE</a:t>
            </a:r>
          </a:p>
        </p:txBody>
      </p:sp>
    </p:spTree>
    <p:extLst>
      <p:ext uri="{BB962C8B-B14F-4D97-AF65-F5344CB8AC3E}">
        <p14:creationId xmlns:p14="http://schemas.microsoft.com/office/powerpoint/2010/main" val="2506718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0</TotalTime>
  <Words>189</Words>
  <Application>Microsoft Office PowerPoint</Application>
  <PresentationFormat>Předvádění na obrazovce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Tvrdý obal</vt:lpstr>
      <vt:lpstr>KLASICISMUS</vt:lpstr>
      <vt:lpstr>VZNIK</vt:lpstr>
      <vt:lpstr>CHARAKTERISTIKA OBDOBÍ A KULTURY</vt:lpstr>
      <vt:lpstr>CHRAKTERISTIKA HUDEBNÍHO OBDOBÍ</vt:lpstr>
      <vt:lpstr>SKLADATELÉ</vt:lpstr>
      <vt:lpstr>WOLFGANG AMADEUS MOZART</vt:lpstr>
      <vt:lpstr>WOLFGANG AMADEUS MOZART</vt:lpstr>
      <vt:lpstr>HUDEBNÍ OBDOBÍ</vt:lpstr>
      <vt:lpstr>ZDROJE</vt:lpstr>
      <vt:lpstr>DĚKUJEME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KLASICISMUS</dc:title>
  <dc:creator>Amálie Burianová</dc:creator>
  <cp:lastModifiedBy>Kantor</cp:lastModifiedBy>
  <cp:revision>13</cp:revision>
  <dcterms:created xsi:type="dcterms:W3CDTF">2020-02-18T10:17:04Z</dcterms:created>
  <dcterms:modified xsi:type="dcterms:W3CDTF">2020-03-17T09:35:17Z</dcterms:modified>
</cp:coreProperties>
</file>